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3" name="Image 0" descr="Independent Palette brand concep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317500"/>
            <a:ext cx="1094154" cy="711200"/>
          </a:xfrm>
          <a:prstGeom prst="rect">
            <a:avLst/>
          </a:prstGeom>
        </p:spPr>
      </p:pic>
      <p:pic>
        <p:nvPicPr>
          <p:cNvPr id="4" name="Image 1" descr="Independent Palette brand concep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600" y="1028700"/>
            <a:ext cx="6642100" cy="541020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0" y="1308100"/>
            <a:ext cx="5676900" cy="4508500"/>
          </a:xfrm>
          <a:prstGeom prst="rect">
            <a:avLst/>
          </a:prstGeom>
          <a:solidFill>
            <a:srgbClr val="174A9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2"/>
          <p:cNvSpPr/>
          <p:nvPr/>
        </p:nvSpPr>
        <p:spPr>
          <a:xfrm>
            <a:off x="444500" y="1943100"/>
            <a:ext cx="4762500" cy="1031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5800" dirty="0">
                <a:solidFill>
                  <a:srgbClr val="FFFFFF"/>
                </a:solidFill>
                <a:latin typeface="Nunito Sans Normal ExtraBold" pitchFamily="34" charset="0"/>
                <a:ea typeface="Nunito Sans Normal ExtraBold" pitchFamily="34" charset="-122"/>
                <a:cs typeface="Nunito Sans Normal ExtraBold" pitchFamily="34" charset="-120"/>
              </a:rPr>
              <a:t>Everyday</a:t>
            </a:r>
            <a:endParaRPr lang="en-US" sz="5800" dirty="0"/>
          </a:p>
        </p:txBody>
      </p:sp>
      <p:sp>
        <p:nvSpPr>
          <p:cNvPr id="7" name="Text 3"/>
          <p:cNvSpPr/>
          <p:nvPr/>
        </p:nvSpPr>
        <p:spPr>
          <a:xfrm>
            <a:off x="444500" y="2738628"/>
            <a:ext cx="4762500" cy="1031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5800" dirty="0">
                <a:solidFill>
                  <a:srgbClr val="FFFFFF"/>
                </a:solidFill>
                <a:latin typeface="Nunito Sans Normal ExtraBold" pitchFamily="34" charset="0"/>
                <a:ea typeface="Nunito Sans Normal ExtraBold" pitchFamily="34" charset="-122"/>
                <a:cs typeface="Nunito Sans Normal ExtraBold" pitchFamily="34" charset="-120"/>
              </a:rPr>
              <a:t>tastes good.</a:t>
            </a:r>
            <a:endParaRPr lang="en-US" sz="5800" dirty="0"/>
          </a:p>
        </p:txBody>
      </p:sp>
      <p:sp>
        <p:nvSpPr>
          <p:cNvPr id="8" name="Text 4"/>
          <p:cNvSpPr/>
          <p:nvPr/>
        </p:nvSpPr>
        <p:spPr>
          <a:xfrm>
            <a:off x="495300" y="4254500"/>
            <a:ext cx="43815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40000"/>
              </a:lnSpc>
              <a:buNone/>
            </a:pPr>
            <a:r>
              <a:rPr lang="en-US" altLang="en-US" sz="17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Good ideas in the basket.</a:t>
            </a:r>
            <a:endParaRPr lang="en-US" sz="1700" dirty="0"/>
          </a:p>
        </p:txBody>
      </p:sp>
      <p:sp>
        <p:nvSpPr>
          <p:cNvPr id="9" name="Shape 5"/>
          <p:cNvSpPr/>
          <p:nvPr/>
        </p:nvSpPr>
        <p:spPr>
          <a:xfrm>
            <a:off x="444500" y="5600700"/>
            <a:ext cx="787400" cy="76200"/>
          </a:xfrm>
          <a:prstGeom prst="rect">
            <a:avLst/>
          </a:prstGeom>
          <a:solidFill>
            <a:srgbClr val="E5233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533400" y="6629400"/>
            <a:ext cx="10287000" cy="1155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650" dirty="0">
                <a:solidFill>
                  <a:srgbClr val="174A9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Independent concept · Palette · AI visual</a:t>
            </a:r>
            <a:endParaRPr lang="en-US" sz="650" dirty="0"/>
          </a:p>
        </p:txBody>
      </p:sp>
      <p:sp>
        <p:nvSpPr>
          <p:cNvPr id="11" name="Text 7"/>
          <p:cNvSpPr/>
          <p:nvPr/>
        </p:nvSpPr>
        <p:spPr>
          <a:xfrm>
            <a:off x="11163300" y="6629400"/>
            <a:ext cx="698500" cy="1155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650" dirty="0">
                <a:solidFill>
                  <a:srgbClr val="174A9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 / 03</a:t>
            </a:r>
            <a:endParaRPr lang="en-US" sz="6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3" name="Image 0" descr="Independent Palette brand concep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69900"/>
            <a:ext cx="4889500" cy="54356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715000" y="0"/>
            <a:ext cx="6477000" cy="6858000"/>
          </a:xfrm>
          <a:prstGeom prst="rect">
            <a:avLst/>
          </a:prstGeom>
          <a:solidFill>
            <a:srgbClr val="174A9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905500" y="914400"/>
            <a:ext cx="571500" cy="1955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11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5905500" y="1231900"/>
            <a:ext cx="5664200" cy="1168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2700" dirty="0">
                <a:solidFill>
                  <a:srgbClr val="FFFFFF"/>
                </a:solidFill>
                <a:latin typeface="Nunito Sans Normal ExtraBold" pitchFamily="34" charset="0"/>
                <a:ea typeface="Nunito Sans Normal ExtraBold" pitchFamily="34" charset="-122"/>
                <a:cs typeface="Nunito Sans Normal ExtraBold" pitchFamily="34" charset="-120"/>
              </a:rPr>
              <a:t>Groceries becoming a meal.</a:t>
            </a:r>
            <a:endParaRPr lang="en-US" sz="2700" dirty="0"/>
          </a:p>
        </p:txBody>
      </p:sp>
      <p:sp>
        <p:nvSpPr>
          <p:cNvPr id="7" name="Text 4"/>
          <p:cNvSpPr/>
          <p:nvPr/>
        </p:nvSpPr>
        <p:spPr>
          <a:xfrm>
            <a:off x="5905500" y="2413000"/>
            <a:ext cx="571500" cy="1955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11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5905500" y="2730500"/>
            <a:ext cx="5664200" cy="1168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2700" dirty="0">
                <a:solidFill>
                  <a:srgbClr val="FFFFFF"/>
                </a:solidFill>
                <a:latin typeface="Nunito Sans Normal ExtraBold" pitchFamily="34" charset="0"/>
                <a:ea typeface="Nunito Sans Normal ExtraBold" pitchFamily="34" charset="-122"/>
                <a:cs typeface="Nunito Sans Normal ExtraBold" pitchFamily="34" charset="-120"/>
              </a:rPr>
              <a:t>A simple idea to use tonight.</a:t>
            </a:r>
            <a:endParaRPr lang="en-US" sz="2700" dirty="0"/>
          </a:p>
        </p:txBody>
      </p:sp>
      <p:sp>
        <p:nvSpPr>
          <p:cNvPr id="9" name="Text 6"/>
          <p:cNvSpPr/>
          <p:nvPr/>
        </p:nvSpPr>
        <p:spPr>
          <a:xfrm>
            <a:off x="5905500" y="3911600"/>
            <a:ext cx="571500" cy="1955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11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5905500" y="4229100"/>
            <a:ext cx="5664200" cy="1168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2700" dirty="0">
                <a:solidFill>
                  <a:srgbClr val="FFFFFF"/>
                </a:solidFill>
                <a:latin typeface="Nunito Sans Normal ExtraBold" pitchFamily="34" charset="0"/>
                <a:ea typeface="Nunito Sans Normal ExtraBold" pitchFamily="34" charset="-122"/>
                <a:cs typeface="Nunito Sans Normal ExtraBold" pitchFamily="34" charset="-120"/>
              </a:rPr>
              <a:t>Recognizable produce, not an</a:t>
            </a:r>
            <a:endParaRPr lang="en-US" sz="2700" dirty="0"/>
          </a:p>
          <a:p>
            <a:pPr indent="0" marL="0">
              <a:lnSpc>
                <a:spcPct val="120000"/>
              </a:lnSpc>
              <a:buNone/>
            </a:pPr>
            <a:r>
              <a:rPr lang="en-US" altLang="en-US" sz="2700" dirty="0">
                <a:solidFill>
                  <a:srgbClr val="FFFFFF"/>
                </a:solidFill>
                <a:latin typeface="Nunito Sans Normal ExtraBold" pitchFamily="34" charset="0"/>
                <a:ea typeface="Nunito Sans Normal ExtraBold" pitchFamily="34" charset="-122"/>
                <a:cs typeface="Nunito Sans Normal ExtraBold" pitchFamily="34" charset="-120"/>
              </a:rPr>
              <a:t>abstract promise.</a:t>
            </a:r>
            <a:endParaRPr lang="en-US" sz="2700" dirty="0"/>
          </a:p>
        </p:txBody>
      </p:sp>
      <p:sp>
        <p:nvSpPr>
          <p:cNvPr id="11" name="Shape 8"/>
          <p:cNvSpPr/>
          <p:nvPr/>
        </p:nvSpPr>
        <p:spPr>
          <a:xfrm>
            <a:off x="0" y="6121400"/>
            <a:ext cx="12192000" cy="7366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12" name="Image 1" descr="Independent Palette brand concep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299200"/>
            <a:ext cx="488462" cy="31750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810000" y="6515100"/>
            <a:ext cx="6858000" cy="1155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650" dirty="0">
                <a:solidFill>
                  <a:srgbClr val="174A9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Independent concept · Palette · AI visual</a:t>
            </a:r>
            <a:endParaRPr lang="en-US" sz="650" dirty="0"/>
          </a:p>
        </p:txBody>
      </p:sp>
      <p:sp>
        <p:nvSpPr>
          <p:cNvPr id="14" name="Text 10"/>
          <p:cNvSpPr/>
          <p:nvPr/>
        </p:nvSpPr>
        <p:spPr>
          <a:xfrm>
            <a:off x="11163300" y="6515100"/>
            <a:ext cx="698500" cy="1155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650" dirty="0">
                <a:solidFill>
                  <a:srgbClr val="174A9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 / 03</a:t>
            </a:r>
            <a:endParaRPr lang="en-US" sz="6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257300"/>
            <a:ext cx="5016500" cy="4419600"/>
          </a:xfrm>
          <a:prstGeom prst="rect">
            <a:avLst/>
          </a:prstGeom>
          <a:solidFill>
            <a:srgbClr val="174A9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4" name="Image 0" descr="Independent Palette brand concep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300" y="355600"/>
            <a:ext cx="937846" cy="60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69900" y="2019300"/>
            <a:ext cx="4381500" cy="675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3800" dirty="0">
                <a:solidFill>
                  <a:srgbClr val="FFFFFF"/>
                </a:solidFill>
                <a:latin typeface="Nunito Sans Normal ExtraBold" pitchFamily="34" charset="0"/>
                <a:ea typeface="Nunito Sans Normal ExtraBold" pitchFamily="34" charset="-122"/>
                <a:cs typeface="Nunito Sans Normal ExtraBold" pitchFamily="34" charset="-120"/>
              </a:rPr>
              <a:t>The same brand.</a:t>
            </a:r>
            <a:endParaRPr lang="en-US" sz="3800" dirty="0"/>
          </a:p>
        </p:txBody>
      </p:sp>
      <p:sp>
        <p:nvSpPr>
          <p:cNvPr id="6" name="Text 3"/>
          <p:cNvSpPr/>
          <p:nvPr/>
        </p:nvSpPr>
        <p:spPr>
          <a:xfrm>
            <a:off x="469900" y="2598420"/>
            <a:ext cx="4381500" cy="675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3800" dirty="0">
                <a:solidFill>
                  <a:srgbClr val="FFFFFF"/>
                </a:solidFill>
                <a:latin typeface="Nunito Sans Normal ExtraBold" pitchFamily="34" charset="0"/>
                <a:ea typeface="Nunito Sans Normal ExtraBold" pitchFamily="34" charset="-122"/>
                <a:cs typeface="Nunito Sans Normal ExtraBold" pitchFamily="34" charset="-120"/>
              </a:rPr>
              <a:t>In every format.</a:t>
            </a:r>
            <a:endParaRPr lang="en-US" sz="3800" dirty="0"/>
          </a:p>
        </p:txBody>
      </p:sp>
      <p:sp>
        <p:nvSpPr>
          <p:cNvPr id="7" name="Text 4"/>
          <p:cNvSpPr/>
          <p:nvPr/>
        </p:nvSpPr>
        <p:spPr>
          <a:xfrm>
            <a:off x="495300" y="4597400"/>
            <a:ext cx="4127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40000"/>
              </a:lnSpc>
              <a:buNone/>
            </a:pPr>
            <a:r>
              <a:rPr lang="en-US" altLang="en-US" sz="15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Adapt the groceries to your tastes and what</a:t>
            </a:r>
            <a:endParaRPr lang="en-US" sz="1500" dirty="0"/>
          </a:p>
          <a:p>
            <a:pPr indent="0" marL="0">
              <a:lnSpc>
                <a:spcPct val="140000"/>
              </a:lnSpc>
              <a:buNone/>
            </a:pPr>
            <a:r>
              <a:rPr lang="en-US" altLang="en-US" sz="15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is already in your kitchen.</a:t>
            </a:r>
            <a:endParaRPr lang="en-US" sz="1500" dirty="0"/>
          </a:p>
        </p:txBody>
      </p:sp>
      <p:pic>
        <p:nvPicPr>
          <p:cNvPr id="8" name="Image 1" descr="Independent Palette brand concep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5600" y="1193800"/>
            <a:ext cx="2730500" cy="3416300"/>
          </a:xfrm>
          <a:prstGeom prst="rect">
            <a:avLst/>
          </a:prstGeom>
        </p:spPr>
      </p:pic>
      <p:pic>
        <p:nvPicPr>
          <p:cNvPr id="9" name="Image 2" descr="Independent Palette brand concept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5200" y="1193800"/>
            <a:ext cx="2413000" cy="341630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5435600" y="4902200"/>
            <a:ext cx="2730500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1000" dirty="0">
                <a:solidFill>
                  <a:srgbClr val="174A9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 · 4:5</a:t>
            </a:r>
            <a:endParaRPr lang="en-US" sz="1000" dirty="0"/>
          </a:p>
        </p:txBody>
      </p:sp>
      <p:sp>
        <p:nvSpPr>
          <p:cNvPr id="11" name="Text 6"/>
          <p:cNvSpPr/>
          <p:nvPr/>
        </p:nvSpPr>
        <p:spPr>
          <a:xfrm>
            <a:off x="8585200" y="4902200"/>
            <a:ext cx="2413000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1000" dirty="0">
                <a:solidFill>
                  <a:srgbClr val="174A9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PDF · A4</a:t>
            </a:r>
            <a:endParaRPr lang="en-US" sz="1000" dirty="0"/>
          </a:p>
        </p:txBody>
      </p:sp>
      <p:sp>
        <p:nvSpPr>
          <p:cNvPr id="12" name="Text 7"/>
          <p:cNvSpPr/>
          <p:nvPr/>
        </p:nvSpPr>
        <p:spPr>
          <a:xfrm>
            <a:off x="495300" y="6553200"/>
            <a:ext cx="10033000" cy="1155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650" dirty="0">
                <a:solidFill>
                  <a:srgbClr val="174A9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Independent concept · Palette · AI visual</a:t>
            </a:r>
            <a:endParaRPr lang="en-US" sz="650" dirty="0"/>
          </a:p>
        </p:txBody>
      </p:sp>
      <p:sp>
        <p:nvSpPr>
          <p:cNvPr id="13" name="Text 8"/>
          <p:cNvSpPr/>
          <p:nvPr/>
        </p:nvSpPr>
        <p:spPr>
          <a:xfrm>
            <a:off x="11163300" y="6553200"/>
            <a:ext cx="698500" cy="1155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650" dirty="0">
                <a:solidFill>
                  <a:srgbClr val="174A9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 / 03</a:t>
            </a:r>
            <a:endParaRPr lang="en-US" sz="6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unito Sans Normal ExtraBold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Carrefour · Everyday tastes good.</dc:title>
  <dc:subject>Independent Palette concept. Not an official brand campaign. Text and logo remain editable.</dc:subject>
  <dc:creator>Palette</dc:creator>
  <cp:lastModifiedBy>Palette</cp:lastModifiedBy>
  <cp:revision>1</cp:revision>
  <dcterms:created xsi:type="dcterms:W3CDTF">2026-09-07T17:16:35Z</dcterms:created>
  <dcterms:modified xsi:type="dcterms:W3CDTF">2026-09-07T17:16:35Z</dcterms:modified>
</cp:coreProperties>
</file>