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8800" y="495300"/>
            <a:ext cx="5778500" cy="209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8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</a:t>
            </a:r>
            <a:endParaRPr lang="en-US" sz="11800" dirty="0"/>
          </a:p>
        </p:txBody>
      </p:sp>
      <p:sp>
        <p:nvSpPr>
          <p:cNvPr id="5" name="Text 2"/>
          <p:cNvSpPr/>
          <p:nvPr/>
        </p:nvSpPr>
        <p:spPr>
          <a:xfrm>
            <a:off x="558800" y="1948942"/>
            <a:ext cx="5778500" cy="209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8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NEXT</a:t>
            </a:r>
            <a:endParaRPr lang="en-US" sz="11800" dirty="0"/>
          </a:p>
        </p:txBody>
      </p:sp>
      <p:sp>
        <p:nvSpPr>
          <p:cNvPr id="6" name="Text 3"/>
          <p:cNvSpPr/>
          <p:nvPr/>
        </p:nvSpPr>
        <p:spPr>
          <a:xfrm>
            <a:off x="558800" y="3402584"/>
            <a:ext cx="5778500" cy="209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8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STEP.</a:t>
            </a:r>
            <a:endParaRPr lang="en-US" sz="11800" dirty="0"/>
          </a:p>
        </p:txBody>
      </p:sp>
      <p:sp>
        <p:nvSpPr>
          <p:cNvPr id="7" name="Shape 4"/>
          <p:cNvSpPr/>
          <p:nvPr/>
        </p:nvSpPr>
        <p:spPr>
          <a:xfrm>
            <a:off x="0" y="5994400"/>
            <a:ext cx="12192000" cy="86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8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6210300"/>
            <a:ext cx="1052573" cy="3683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603500" y="6261100"/>
            <a:ext cx="7302500" cy="302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70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pace. Your start.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533400" y="6629400"/>
            <a:ext cx="10287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63300" y="66294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03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900"/>
            <a:ext cx="4889500" cy="5435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05500" y="9144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05500" y="12319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5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MOVEMENT BEFORE RESULTS.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5905500" y="24130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05500" y="27305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5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 START AT YOUR OWN PACE.</a:t>
            </a:r>
            <a:endParaRPr lang="en-US" sz="3500" dirty="0"/>
          </a:p>
        </p:txBody>
      </p:sp>
      <p:sp>
        <p:nvSpPr>
          <p:cNvPr id="8" name="Text 5"/>
          <p:cNvSpPr/>
          <p:nvPr/>
        </p:nvSpPr>
        <p:spPr>
          <a:xfrm>
            <a:off x="5905500" y="39116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05500" y="42291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5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ONE MOVEMENT, ONE IMAGE, ONE</a:t>
            </a:r>
            <a:endParaRPr lang="en-US" sz="3500" dirty="0"/>
          </a:p>
          <a:p>
            <a:pPr indent="0" marL="0">
              <a:lnSpc>
                <a:spcPct val="120000"/>
              </a:lnSpc>
              <a:buNone/>
            </a:pPr>
            <a:r>
              <a:rPr lang="en-US" altLang="en-US" sz="3500" dirty="0">
                <a:solidFill>
                  <a:srgbClr val="FFFFF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INVITATION.</a:t>
            </a:r>
            <a:endParaRPr lang="en-US" sz="3500" dirty="0"/>
          </a:p>
        </p:txBody>
      </p:sp>
      <p:sp>
        <p:nvSpPr>
          <p:cNvPr id="10" name="Shape 7"/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11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9200"/>
            <a:ext cx="907391" cy="317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10000" y="6515100"/>
            <a:ext cx="6858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3" name="Text 9"/>
          <p:cNvSpPr/>
          <p:nvPr/>
        </p:nvSpPr>
        <p:spPr>
          <a:xfrm>
            <a:off x="11163300" y="65151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03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355600"/>
            <a:ext cx="1742190" cy="60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9900" y="2019300"/>
            <a:ext cx="4381500" cy="906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100" dirty="0">
                <a:solidFill>
                  <a:srgbClr val="111111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 SAME BRAND.</a:t>
            </a:r>
            <a:endParaRPr lang="en-US" sz="5100" dirty="0"/>
          </a:p>
        </p:txBody>
      </p:sp>
      <p:sp>
        <p:nvSpPr>
          <p:cNvPr id="5" name="Text 2"/>
          <p:cNvSpPr/>
          <p:nvPr/>
        </p:nvSpPr>
        <p:spPr>
          <a:xfrm>
            <a:off x="469900" y="2796540"/>
            <a:ext cx="4381500" cy="906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100" dirty="0">
                <a:solidFill>
                  <a:srgbClr val="111111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IN EVERY FORMAT.</a:t>
            </a:r>
            <a:endParaRPr lang="en-US" sz="5100" dirty="0"/>
          </a:p>
        </p:txBody>
      </p:sp>
      <p:sp>
        <p:nvSpPr>
          <p:cNvPr id="6" name="Text 3"/>
          <p:cNvSpPr/>
          <p:nvPr/>
        </p:nvSpPr>
        <p:spPr>
          <a:xfrm>
            <a:off x="495300" y="4597400"/>
            <a:ext cx="4127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step today. Another reason to head outside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tomorrow.</a:t>
            </a:r>
            <a:endParaRPr lang="en-US" sz="1500" dirty="0"/>
          </a:p>
        </p:txBody>
      </p:sp>
      <p:pic>
        <p:nvPicPr>
          <p:cNvPr id="7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193800"/>
            <a:ext cx="2730500" cy="3416300"/>
          </a:xfrm>
          <a:prstGeom prst="rect">
            <a:avLst/>
          </a:prstGeom>
        </p:spPr>
      </p:pic>
      <p:pic>
        <p:nvPicPr>
          <p:cNvPr id="8" name="Image 2" descr="Independent Palette brand concep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1193800"/>
            <a:ext cx="2413000" cy="34163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35600" y="4902200"/>
            <a:ext cx="27305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 · 4:5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8585200" y="4902200"/>
            <a:ext cx="2413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PDF · A4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495300" y="6553200"/>
            <a:ext cx="10033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2" name="Text 7"/>
          <p:cNvSpPr/>
          <p:nvPr/>
        </p:nvSpPr>
        <p:spPr>
          <a:xfrm>
            <a:off x="11163300" y="65532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1111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03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nto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Nike · The next step.</dc:title>
  <dc:subject>Independent Palette concept. Not an official brand campaign. Text and logo remain editable.</dc:subject>
  <dc:creator>Palette</dc:creator>
  <cp:lastModifiedBy>Palette</cp:lastModifiedBy>
  <cp:revision>1</cp:revision>
  <dcterms:created xsi:type="dcterms:W3CDTF">2026-09-07T17:14:54Z</dcterms:created>
  <dcterms:modified xsi:type="dcterms:W3CDTF">2026-09-07T17:14:54Z</dcterms:modified>
</cp:coreProperties>
</file>