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513004"/>
            <a:ext cx="3263900" cy="358293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60400" y="1257300"/>
            <a:ext cx="4953000" cy="19050"/>
          </a:xfrm>
          <a:prstGeom prst="rect">
            <a:avLst/>
          </a:prstGeom>
          <a:solidFill>
            <a:srgbClr val="A3222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22300" y="1879600"/>
            <a:ext cx="5334000" cy="1102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2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Made for</a:t>
            </a:r>
            <a:endParaRPr lang="en-US" sz="6200" dirty="0"/>
          </a:p>
        </p:txBody>
      </p:sp>
      <p:sp>
        <p:nvSpPr>
          <p:cNvPr id="7" name="Text 3"/>
          <p:cNvSpPr/>
          <p:nvPr/>
        </p:nvSpPr>
        <p:spPr>
          <a:xfrm>
            <a:off x="622300" y="2729992"/>
            <a:ext cx="5334000" cy="1102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2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sharing.</a:t>
            </a:r>
            <a:endParaRPr lang="en-US" sz="6200" dirty="0"/>
          </a:p>
        </p:txBody>
      </p:sp>
      <p:sp>
        <p:nvSpPr>
          <p:cNvPr id="8" name="Text 4"/>
          <p:cNvSpPr/>
          <p:nvPr/>
        </p:nvSpPr>
        <p:spPr>
          <a:xfrm>
            <a:off x="660400" y="4267200"/>
            <a:ext cx="4635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altLang="en-US" sz="2000" dirty="0">
                <a:solidFill>
                  <a:srgbClr val="211C1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Tomatoes. Basil. Good company.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33400" y="6629400"/>
            <a:ext cx="10287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211C1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0" name="Text 6"/>
          <p:cNvSpPr/>
          <p:nvPr/>
        </p:nvSpPr>
        <p:spPr>
          <a:xfrm>
            <a:off x="11163300" y="66294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01 / 03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900"/>
            <a:ext cx="4889500" cy="5435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05500" y="9144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905500" y="12319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 discovery that makes you</a:t>
            </a:r>
            <a:endParaRPr lang="en-US" sz="2700" dirty="0"/>
          </a:p>
          <a:p>
            <a:pPr indent="0" marL="0">
              <a:lnSpc>
                <a:spcPct val="120000"/>
              </a:lnSpc>
              <a:buNone/>
            </a:pPr>
            <a:r>
              <a:rPr lang="en-US" altLang="en-US" sz="27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hungry.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5905500" y="24130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905500" y="27305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Recognizable ingredients.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905500" y="39116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05500" y="42291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The joy of making room for</a:t>
            </a:r>
            <a:endParaRPr lang="en-US" sz="2700" dirty="0"/>
          </a:p>
          <a:p>
            <a:pPr indent="0" marL="0">
              <a:lnSpc>
                <a:spcPct val="120000"/>
              </a:lnSpc>
              <a:buNone/>
            </a:pPr>
            <a:r>
              <a:rPr lang="en-US" altLang="en-US" sz="27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one more.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0" y="6121400"/>
            <a:ext cx="12192000" cy="736600"/>
          </a:xfrm>
          <a:prstGeom prst="rect">
            <a:avLst/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11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373605"/>
            <a:ext cx="1536700" cy="1686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10000" y="6515100"/>
            <a:ext cx="6858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211C1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3" name="Text 9"/>
          <p:cNvSpPr/>
          <p:nvPr/>
        </p:nvSpPr>
        <p:spPr>
          <a:xfrm>
            <a:off x="11163300" y="65151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02 / 03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532837"/>
            <a:ext cx="2324100" cy="2551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9900" y="201930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The same brand.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69900" y="259842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b="1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 every format.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95300" y="4597400"/>
            <a:ext cx="4127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Add basil after baking and bring the tart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to the table.</a:t>
            </a:r>
            <a:endParaRPr lang="en-US" sz="1500" dirty="0"/>
          </a:p>
        </p:txBody>
      </p:sp>
      <p:pic>
        <p:nvPicPr>
          <p:cNvPr id="7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1193800"/>
            <a:ext cx="2730500" cy="3416300"/>
          </a:xfrm>
          <a:prstGeom prst="rect">
            <a:avLst/>
          </a:prstGeom>
        </p:spPr>
      </p:pic>
      <p:pic>
        <p:nvPicPr>
          <p:cNvPr id="8" name="Image 2" descr="Independent Palette brand concep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200" y="1193800"/>
            <a:ext cx="2413000" cy="34163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35600" y="4902200"/>
            <a:ext cx="27305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AD · 4:5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8585200" y="4902200"/>
            <a:ext cx="2413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PDF · A4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495300" y="6553200"/>
            <a:ext cx="10033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211C1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2" name="Text 7"/>
          <p:cNvSpPr/>
          <p:nvPr/>
        </p:nvSpPr>
        <p:spPr>
          <a:xfrm>
            <a:off x="11163300" y="65532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A32225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03 / 03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ibre Baskervil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Trader Joe’s · Made for sharing.</dc:title>
  <dc:subject>Independent Palette concept. Not an official brand campaign. Text and logo remain editable.</dc:subject>
  <dc:creator>Palette</dc:creator>
  <cp:lastModifiedBy>Palette</cp:lastModifiedBy>
  <cp:revision>1</cp:revision>
  <dcterms:created xsi:type="dcterms:W3CDTF">2026-09-07T17:30:33Z</dcterms:created>
  <dcterms:modified xsi:type="dcterms:W3CDTF">2026-09-07T17:30:33Z</dcterms:modified>
</cp:coreProperties>
</file>