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00" y="401569"/>
            <a:ext cx="4140200" cy="4414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82600" y="2146300"/>
            <a:ext cx="5207000" cy="92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5200" dirty="0">
                <a:solidFill>
                  <a:srgbClr val="171717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TAKE A BREAK.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482600" y="2872740"/>
            <a:ext cx="5207000" cy="8126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4571" dirty="0">
                <a:solidFill>
                  <a:srgbClr val="171717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GO PLANT-BASED.</a:t>
            </a:r>
            <a:endParaRPr lang="en-US" sz="4571" dirty="0"/>
          </a:p>
        </p:txBody>
      </p:sp>
      <p:sp>
        <p:nvSpPr>
          <p:cNvPr id="6" name="Text 3"/>
          <p:cNvSpPr/>
          <p:nvPr/>
        </p:nvSpPr>
        <p:spPr>
          <a:xfrm>
            <a:off x="533400" y="4356100"/>
            <a:ext cx="44196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altLang="en-US" sz="17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Some crunch. Some color. A moment for</a:t>
            </a:r>
            <a:endParaRPr lang="en-US" sz="1700" dirty="0"/>
          </a:p>
          <a:p>
            <a:pPr indent="0" marL="0">
              <a:lnSpc>
                <a:spcPct val="150000"/>
              </a:lnSpc>
              <a:buNone/>
            </a:pPr>
            <a:r>
              <a:rPr lang="en-US" altLang="en-US" sz="17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you.</a:t>
            </a:r>
            <a:endParaRPr lang="en-US" sz="1700" dirty="0"/>
          </a:p>
        </p:txBody>
      </p:sp>
      <p:pic>
        <p:nvPicPr>
          <p:cNvPr id="7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457200"/>
            <a:ext cx="5854700" cy="5588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3400" y="6629400"/>
            <a:ext cx="10287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9" name="Text 5"/>
          <p:cNvSpPr/>
          <p:nvPr/>
        </p:nvSpPr>
        <p:spPr>
          <a:xfrm>
            <a:off x="11163300" y="66294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03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900"/>
            <a:ext cx="4889500" cy="5435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05500" y="9144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905500" y="12319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171717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Plant-based, through ingredients.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5905500" y="24130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905500" y="27305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171717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A pause in the city’s rhythm.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5905500" y="3911600"/>
            <a:ext cx="5715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1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05500" y="4229100"/>
            <a:ext cx="56642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2700" dirty="0">
                <a:solidFill>
                  <a:srgbClr val="171717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Enjoyment without a lecture.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0" y="6121400"/>
            <a:ext cx="12192000" cy="736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11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99200"/>
            <a:ext cx="2977635" cy="3175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10000" y="6515100"/>
            <a:ext cx="6858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3" name="Text 9"/>
          <p:cNvSpPr/>
          <p:nvPr/>
        </p:nvSpPr>
        <p:spPr>
          <a:xfrm>
            <a:off x="11163300" y="65151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03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3" name="Image 0" descr="Independent Palette brand conce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" y="453211"/>
            <a:ext cx="3886200" cy="4143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9900" y="201930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dirty="0">
                <a:solidFill>
                  <a:srgbClr val="171717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The same brand.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69900" y="2598420"/>
            <a:ext cx="43815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3800" dirty="0">
                <a:solidFill>
                  <a:srgbClr val="171717"/>
                </a:solidFill>
                <a:latin typeface="Inter 28pt SemiBold" pitchFamily="34" charset="0"/>
                <a:ea typeface="Inter 28pt SemiBold" pitchFamily="34" charset="-122"/>
                <a:cs typeface="Inter 28pt SemiBold" pitchFamily="34" charset="-120"/>
              </a:rPr>
              <a:t>In every format.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95300" y="4597400"/>
            <a:ext cx="4127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40000"/>
              </a:lnSpc>
              <a:buNone/>
            </a:pPr>
            <a:r>
              <a:rPr lang="en-US" altLang="en-US" sz="15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simple pause in the middle of your day.</a:t>
            </a:r>
            <a:endParaRPr lang="en-US" sz="1500" dirty="0"/>
          </a:p>
        </p:txBody>
      </p:sp>
      <p:pic>
        <p:nvPicPr>
          <p:cNvPr id="7" name="Image 1" descr="Independent Palette brand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1193800"/>
            <a:ext cx="2730500" cy="3416300"/>
          </a:xfrm>
          <a:prstGeom prst="rect">
            <a:avLst/>
          </a:prstGeom>
        </p:spPr>
      </p:pic>
      <p:pic>
        <p:nvPicPr>
          <p:cNvPr id="8" name="Image 2" descr="Independent Palette brand concep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200" y="1193800"/>
            <a:ext cx="2413000" cy="34163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35600" y="4902200"/>
            <a:ext cx="27305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 · 4:5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8585200" y="4902200"/>
            <a:ext cx="2413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100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PDF · A4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495300" y="6553200"/>
            <a:ext cx="100330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concept · Palette · AI visual</a:t>
            </a:r>
            <a:endParaRPr lang="en-US" sz="650" dirty="0"/>
          </a:p>
        </p:txBody>
      </p:sp>
      <p:sp>
        <p:nvSpPr>
          <p:cNvPr id="12" name="Text 7"/>
          <p:cNvSpPr/>
          <p:nvPr/>
        </p:nvSpPr>
        <p:spPr>
          <a:xfrm>
            <a:off x="11163300" y="6553200"/>
            <a:ext cx="698500" cy="115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altLang="en-US" sz="650" dirty="0">
                <a:solidFill>
                  <a:srgbClr val="17171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03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28pt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 &amp; The Moon · A moment of green.</dc:title>
  <dc:subject>Independent Palette concept. Not an official brand campaign. Text and logo remain editable.</dc:subject>
  <dc:creator>Palette</dc:creator>
  <cp:lastModifiedBy>Palette</cp:lastModifiedBy>
  <cp:revision>1</cp:revision>
  <dcterms:created xsi:type="dcterms:W3CDTF">2026-09-07T17:19:06Z</dcterms:created>
  <dcterms:modified xsi:type="dcterms:W3CDTF">2026-09-07T17:19:06Z</dcterms:modified>
</cp:coreProperties>
</file>